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72" r:id="rId2"/>
  </p:sldMasterIdLst>
  <p:notesMasterIdLst>
    <p:notesMasterId r:id="rId14"/>
  </p:notesMasterIdLst>
  <p:sldIdLst>
    <p:sldId id="256" r:id="rId3"/>
    <p:sldId id="267" r:id="rId4"/>
    <p:sldId id="268" r:id="rId5"/>
    <p:sldId id="257" r:id="rId6"/>
    <p:sldId id="258" r:id="rId7"/>
    <p:sldId id="259" r:id="rId8"/>
    <p:sldId id="260" r:id="rId9"/>
    <p:sldId id="261" r:id="rId10"/>
    <p:sldId id="264" r:id="rId11"/>
    <p:sldId id="263" r:id="rId12"/>
    <p:sldId id="26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B62"/>
    <a:srgbClr val="FFDDDD"/>
    <a:srgbClr val="5D5243"/>
    <a:srgbClr val="8AC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2A6AD-52B4-47E3-BC97-88475EC15CE8}" type="datetimeFigureOut">
              <a:rPr lang="pt-BR" smtClean="0"/>
              <a:t>22/05/2022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E8FFC-8AD6-46C2-9CBF-5ADD845402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7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32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2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0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61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884700" y="1525667"/>
            <a:ext cx="7718400" cy="6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974700" y="3687067"/>
            <a:ext cx="8270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2384967" y="2349067"/>
            <a:ext cx="7718400" cy="6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867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9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8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8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83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77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2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6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70055527-4CE8-F190-DB50-904053CEC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992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6421A4-3657-414F-A0BD-AD337DB0A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BR" sz="8000" dirty="0">
                <a:solidFill>
                  <a:schemeClr val="bg1"/>
                </a:solidFill>
              </a:rPr>
              <a:t>Python na Prática: Física e Afins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5EE537-98A7-4977-B5DC-F0166A575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Primeiro Dia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er plano de un teclado">
            <a:extLst>
              <a:ext uri="{FF2B5EF4-FFF2-40B4-BE49-F238E27FC236}">
                <a16:creationId xmlns:a16="http://schemas.microsoft.com/office/drawing/2014/main" id="{2979F2DB-0989-C5E2-7577-A13D17B99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27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0FD2FF-687C-4314-B02E-FCBFF3151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8442" y="389469"/>
            <a:ext cx="6426194" cy="3569242"/>
          </a:xfrm>
        </p:spPr>
        <p:txBody>
          <a:bodyPr anchor="t">
            <a:normAutofit/>
          </a:bodyPr>
          <a:lstStyle/>
          <a:p>
            <a:pPr algn="r"/>
            <a:r>
              <a:rPr lang="pt-BR" sz="6600" dirty="0">
                <a:solidFill>
                  <a:schemeClr val="bg1"/>
                </a:solidFill>
              </a:rPr>
              <a:t>Tópicos importantes ANTES DE APRENDER NO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66472F-B79D-477A-933C-F27CB7125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1091" y="2684697"/>
            <a:ext cx="5107585" cy="1663495"/>
          </a:xfrm>
        </p:spPr>
        <p:txBody>
          <a:bodyPr anchor="b">
            <a:normAutofit fontScale="92500" lnSpcReduction="20000"/>
          </a:bodyPr>
          <a:lstStyle/>
          <a:p>
            <a:pPr algn="r"/>
            <a:r>
              <a:rPr lang="pt-BR" sz="4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Medium" panose="020B0604020202020204" pitchFamily="18" charset="0"/>
              </a:rPr>
              <a:t>Vamos aprender programação usando slides?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119AAFB-2709-4412-BE1B-4F063C53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49" y="3780196"/>
            <a:ext cx="38195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89E938F1-18BB-4D82-835E-97D67BEA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581150"/>
            <a:ext cx="4762500" cy="4762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0BD5A07-A46A-49A9-874F-7A8FD541284F}"/>
              </a:ext>
            </a:extLst>
          </p:cNvPr>
          <p:cNvSpPr/>
          <p:nvPr/>
        </p:nvSpPr>
        <p:spPr>
          <a:xfrm>
            <a:off x="6908800" y="4724400"/>
            <a:ext cx="558800" cy="977900"/>
          </a:xfrm>
          <a:prstGeom prst="rect">
            <a:avLst/>
          </a:prstGeom>
          <a:solidFill>
            <a:srgbClr val="8ACCC6"/>
          </a:solidFill>
          <a:ln>
            <a:solidFill>
              <a:srgbClr val="8AC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2B342D-7A7B-45D4-9271-382CE675FD89}"/>
              </a:ext>
            </a:extLst>
          </p:cNvPr>
          <p:cNvSpPr txBox="1"/>
          <p:nvPr/>
        </p:nvSpPr>
        <p:spPr>
          <a:xfrm>
            <a:off x="1841500" y="266700"/>
            <a:ext cx="768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rgbClr val="C00000"/>
                </a:solidFill>
                <a:latin typeface="Algerian" panose="04020705040A02060702" pitchFamily="82" charset="0"/>
              </a:rPr>
              <a:t>VAMOS PARA A PRÁTICA?</a:t>
            </a:r>
          </a:p>
        </p:txBody>
      </p:sp>
    </p:spTree>
    <p:extLst>
      <p:ext uri="{BB962C8B-B14F-4D97-AF65-F5344CB8AC3E}">
        <p14:creationId xmlns:p14="http://schemas.microsoft.com/office/powerpoint/2010/main" val="3907192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29FD20C-745F-4E06-C6B1-E7CBEF9D63B7}"/>
              </a:ext>
            </a:extLst>
          </p:cNvPr>
          <p:cNvSpPr/>
          <p:nvPr/>
        </p:nvSpPr>
        <p:spPr>
          <a:xfrm>
            <a:off x="1421933" y="1474635"/>
            <a:ext cx="10102697" cy="4522530"/>
          </a:xfrm>
          <a:prstGeom prst="rect">
            <a:avLst/>
          </a:prstGeom>
          <a:solidFill>
            <a:srgbClr val="FFDD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336081" y="782236"/>
            <a:ext cx="7718400" cy="6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6"/>
                </a:solidFill>
              </a:rPr>
              <a:t>p</a:t>
            </a:r>
            <a:r>
              <a:rPr lang="en" dirty="0">
                <a:solidFill>
                  <a:schemeClr val="accent6"/>
                </a:solidFill>
              </a:rPr>
              <a:t>lt.show()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946833" y="6259633"/>
            <a:ext cx="64868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 dirty="0">
                <a:solidFill>
                  <a:schemeClr val="accent3"/>
                </a:solidFill>
              </a:rPr>
              <a:t>Python na Prática: Física e Afins</a:t>
            </a:r>
            <a:endParaRPr sz="1867" dirty="0">
              <a:solidFill>
                <a:schemeClr val="accent3"/>
              </a:solidFill>
            </a:endParaRPr>
          </a:p>
        </p:txBody>
      </p:sp>
      <p:cxnSp>
        <p:nvCxnSpPr>
          <p:cNvPr id="463" name="Google Shape;463;p27"/>
          <p:cNvCxnSpPr/>
          <p:nvPr/>
        </p:nvCxnSpPr>
        <p:spPr>
          <a:xfrm>
            <a:off x="1421933" y="1474635"/>
            <a:ext cx="0" cy="23512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7967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Apresentação</a:t>
            </a:r>
            <a:r>
              <a:rPr lang="en" sz="1867" dirty="0">
                <a:solidFill>
                  <a:schemeClr val="accent3"/>
                </a:solidFill>
              </a:rPr>
              <a:t>.py</a:t>
            </a:r>
            <a:endParaRPr sz="1867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6096000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C</a:t>
            </a:r>
            <a:r>
              <a:rPr lang="en" dirty="0">
                <a:solidFill>
                  <a:schemeClr val="accent3"/>
                </a:solidFill>
              </a:rPr>
              <a:t>onteúdo </a:t>
            </a:r>
            <a:r>
              <a:rPr lang="en" sz="1867" dirty="0">
                <a:solidFill>
                  <a:schemeClr val="accent3"/>
                </a:solidFill>
              </a:rPr>
              <a:t>.py</a:t>
            </a:r>
            <a:endParaRPr sz="1867" dirty="0">
              <a:solidFill>
                <a:schemeClr val="accent3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7B68DAE-3D41-1A9D-CD74-F24FA205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24" y="1767876"/>
            <a:ext cx="2773555" cy="27877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97996A-26DA-5893-CCBE-AD1A9C8E30F4}"/>
              </a:ext>
            </a:extLst>
          </p:cNvPr>
          <p:cNvSpPr txBox="1"/>
          <p:nvPr/>
        </p:nvSpPr>
        <p:spPr>
          <a:xfrm>
            <a:off x="1681624" y="4677270"/>
            <a:ext cx="3865757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Luiz Felipe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Demétrio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PETiano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egresso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UEM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Mestrando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cosmologia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66D2C53-B066-6A71-CE4C-7DB9578F2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485" y="1767875"/>
            <a:ext cx="2773554" cy="27877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6DD02E-1DA8-8162-3D54-DBF20AF48968}"/>
              </a:ext>
            </a:extLst>
          </p:cNvPr>
          <p:cNvSpPr txBox="1"/>
          <p:nvPr/>
        </p:nvSpPr>
        <p:spPr>
          <a:xfrm>
            <a:off x="6000131" y="4677270"/>
            <a:ext cx="6108700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Arthur de Souza Molina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PETiano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UEL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3°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</a:t>
            </a:r>
            <a:r>
              <a:rPr lang="en-US" b="1" i="0" u="none" strike="noStrike" dirty="0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i="0" u="none" strike="noStrike" dirty="0" err="1">
                <a:solidFill>
                  <a:schemeClr val="accent3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Física</a:t>
            </a:r>
            <a:endParaRPr lang="en-US" b="1" dirty="0">
              <a:solidFill>
                <a:schemeClr val="accent3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C4FFE7B-9C2B-AB0A-16D2-22F38D052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105" b="-17958"/>
          <a:stretch/>
        </p:blipFill>
        <p:spPr>
          <a:xfrm>
            <a:off x="1541923" y="1472236"/>
            <a:ext cx="854556" cy="3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8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7967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</a:t>
            </a:r>
            <a:r>
              <a:rPr lang="en" sz="1867" dirty="0">
                <a:solidFill>
                  <a:schemeClr val="accent3"/>
                </a:solidFill>
              </a:rPr>
              <a:t>ontéudo.py</a:t>
            </a:r>
            <a:endParaRPr sz="1867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6096000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3"/>
                </a:solidFill>
              </a:rPr>
              <a:t>Apresentação</a:t>
            </a:r>
            <a:r>
              <a:rPr lang="en" sz="1867" dirty="0">
                <a:solidFill>
                  <a:schemeClr val="accent3"/>
                </a:solidFill>
              </a:rPr>
              <a:t>.py</a:t>
            </a:r>
            <a:endParaRPr sz="1867" dirty="0">
              <a:solidFill>
                <a:schemeClr val="accent3"/>
              </a:solidFill>
            </a:endParaRPr>
          </a:p>
        </p:txBody>
      </p:sp>
      <p:sp>
        <p:nvSpPr>
          <p:cNvPr id="13" name="Google Shape;460;p27">
            <a:extLst>
              <a:ext uri="{FF2B5EF4-FFF2-40B4-BE49-F238E27FC236}">
                <a16:creationId xmlns:a16="http://schemas.microsoft.com/office/drawing/2014/main" id="{DCDF5D76-0316-E6B2-0D4B-276477D5149F}"/>
              </a:ext>
            </a:extLst>
          </p:cNvPr>
          <p:cNvSpPr txBox="1">
            <a:spLocks/>
          </p:cNvSpPr>
          <p:nvPr/>
        </p:nvSpPr>
        <p:spPr>
          <a:xfrm>
            <a:off x="946833" y="6259633"/>
            <a:ext cx="6486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kern="0">
                <a:solidFill>
                  <a:schemeClr val="accent3"/>
                </a:solidFill>
              </a:rPr>
              <a:t>Python na Prática: Física e Afins</a:t>
            </a:r>
            <a:endParaRPr lang="pt-BR" kern="0" dirty="0">
              <a:solidFill>
                <a:schemeClr val="accent3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E956694-A45C-7665-8899-E22D993D76AA}"/>
              </a:ext>
            </a:extLst>
          </p:cNvPr>
          <p:cNvSpPr/>
          <p:nvPr/>
        </p:nvSpPr>
        <p:spPr>
          <a:xfrm>
            <a:off x="1574800" y="1038770"/>
            <a:ext cx="4614833" cy="4993730"/>
          </a:xfrm>
          <a:prstGeom prst="rect">
            <a:avLst/>
          </a:prstGeom>
          <a:solidFill>
            <a:srgbClr val="045B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B3EDD2-A022-A994-9ACC-3C8710817D5F}"/>
              </a:ext>
            </a:extLst>
          </p:cNvPr>
          <p:cNvSpPr/>
          <p:nvPr/>
        </p:nvSpPr>
        <p:spPr>
          <a:xfrm>
            <a:off x="6836583" y="1038770"/>
            <a:ext cx="4614833" cy="4993730"/>
          </a:xfrm>
          <a:prstGeom prst="rect">
            <a:avLst/>
          </a:prstGeom>
          <a:solidFill>
            <a:srgbClr val="045B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Google Shape;465;p27">
            <a:extLst>
              <a:ext uri="{FF2B5EF4-FFF2-40B4-BE49-F238E27FC236}">
                <a16:creationId xmlns:a16="http://schemas.microsoft.com/office/drawing/2014/main" id="{34BA1CC4-0702-419E-3729-077056F0E03C}"/>
              </a:ext>
            </a:extLst>
          </p:cNvPr>
          <p:cNvSpPr txBox="1">
            <a:spLocks/>
          </p:cNvSpPr>
          <p:nvPr/>
        </p:nvSpPr>
        <p:spPr>
          <a:xfrm>
            <a:off x="2436781" y="1658738"/>
            <a:ext cx="2890868" cy="9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pt-BR" sz="3200" kern="0" dirty="0">
                <a:solidFill>
                  <a:schemeClr val="accent2">
                    <a:lumMod val="75000"/>
                  </a:schemeClr>
                </a:solidFill>
              </a:rPr>
              <a:t>Primeiro Dia</a:t>
            </a:r>
          </a:p>
        </p:txBody>
      </p:sp>
      <p:sp>
        <p:nvSpPr>
          <p:cNvPr id="25" name="Google Shape;465;p27">
            <a:extLst>
              <a:ext uri="{FF2B5EF4-FFF2-40B4-BE49-F238E27FC236}">
                <a16:creationId xmlns:a16="http://schemas.microsoft.com/office/drawing/2014/main" id="{82E27B27-4279-3AD1-D270-1BD6A8A12DAB}"/>
              </a:ext>
            </a:extLst>
          </p:cNvPr>
          <p:cNvSpPr txBox="1">
            <a:spLocks/>
          </p:cNvSpPr>
          <p:nvPr/>
        </p:nvSpPr>
        <p:spPr>
          <a:xfrm>
            <a:off x="1877982" y="2588173"/>
            <a:ext cx="4008467" cy="249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Conceitos Básicos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Instalação do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Operações Básicas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Estruturas Condicionais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Estruturas de Repetição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Funções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kern="0" dirty="0">
              <a:solidFill>
                <a:schemeClr val="accent3"/>
              </a:solidFill>
            </a:endParaRPr>
          </a:p>
        </p:txBody>
      </p:sp>
      <p:sp>
        <p:nvSpPr>
          <p:cNvPr id="26" name="Google Shape;465;p27">
            <a:extLst>
              <a:ext uri="{FF2B5EF4-FFF2-40B4-BE49-F238E27FC236}">
                <a16:creationId xmlns:a16="http://schemas.microsoft.com/office/drawing/2014/main" id="{E7778EF8-8AEA-876D-2C35-D03590738503}"/>
              </a:ext>
            </a:extLst>
          </p:cNvPr>
          <p:cNvSpPr txBox="1">
            <a:spLocks/>
          </p:cNvSpPr>
          <p:nvPr/>
        </p:nvSpPr>
        <p:spPr>
          <a:xfrm>
            <a:off x="7992432" y="1658738"/>
            <a:ext cx="2890868" cy="92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pt-BR" sz="3200" kern="0" dirty="0">
                <a:solidFill>
                  <a:schemeClr val="accent2">
                    <a:lumMod val="75000"/>
                  </a:schemeClr>
                </a:solidFill>
              </a:rPr>
              <a:t>Segundo Dia</a:t>
            </a:r>
          </a:p>
        </p:txBody>
      </p:sp>
      <p:sp>
        <p:nvSpPr>
          <p:cNvPr id="27" name="Google Shape;465;p27">
            <a:extLst>
              <a:ext uri="{FF2B5EF4-FFF2-40B4-BE49-F238E27FC236}">
                <a16:creationId xmlns:a16="http://schemas.microsoft.com/office/drawing/2014/main" id="{137B1843-5DD7-C6B2-23A0-7183E44342AD}"/>
              </a:ext>
            </a:extLst>
          </p:cNvPr>
          <p:cNvSpPr txBox="1">
            <a:spLocks/>
          </p:cNvSpPr>
          <p:nvPr/>
        </p:nvSpPr>
        <p:spPr>
          <a:xfrm>
            <a:off x="7280932" y="2588173"/>
            <a:ext cx="4313867" cy="249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Importando bibliotecas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Construir Gráficos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Animações de Gráficos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Orbita de Planetas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kern="0" dirty="0">
                <a:solidFill>
                  <a:schemeClr val="accent3"/>
                </a:solidFill>
              </a:rPr>
              <a:t>Automação com </a:t>
            </a:r>
            <a:r>
              <a:rPr lang="pt-BR" sz="2400" kern="0" dirty="0" err="1">
                <a:solidFill>
                  <a:schemeClr val="accent3"/>
                </a:solidFill>
              </a:rPr>
              <a:t>Selenium</a:t>
            </a:r>
            <a:endParaRPr lang="pt-BR" sz="24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9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Vídeo 18">
            <a:extLst>
              <a:ext uri="{FF2B5EF4-FFF2-40B4-BE49-F238E27FC236}">
                <a16:creationId xmlns:a16="http://schemas.microsoft.com/office/drawing/2014/main" id="{E205C211-D573-C990-51A3-FF8E6F256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A87B02-5EDF-45A4-B92D-388EB94E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32261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Instalando</a:t>
            </a:r>
            <a:r>
              <a:rPr lang="en-US" sz="5400" dirty="0">
                <a:solidFill>
                  <a:schemeClr val="bg1"/>
                </a:solidFill>
              </a:rPr>
              <a:t> python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A6A6329E-6D0B-4B1F-BB1B-A0877FC4CB39}"/>
              </a:ext>
            </a:extLst>
          </p:cNvPr>
          <p:cNvSpPr txBox="1">
            <a:spLocks/>
          </p:cNvSpPr>
          <p:nvPr/>
        </p:nvSpPr>
        <p:spPr>
          <a:xfrm>
            <a:off x="640419" y="2055202"/>
            <a:ext cx="10905059" cy="265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no windows</a:t>
            </a:r>
          </a:p>
        </p:txBody>
      </p:sp>
    </p:spTree>
    <p:extLst>
      <p:ext uri="{BB962C8B-B14F-4D97-AF65-F5344CB8AC3E}">
        <p14:creationId xmlns:p14="http://schemas.microsoft.com/office/powerpoint/2010/main" val="34037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la de computador com texto preto sobre fundo azul&#10;&#10;Descrição gerada automaticamente">
            <a:extLst>
              <a:ext uri="{FF2B5EF4-FFF2-40B4-BE49-F238E27FC236}">
                <a16:creationId xmlns:a16="http://schemas.microsoft.com/office/drawing/2014/main" id="{BFF943A3-B457-4AB1-84DE-90802484A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466" b="1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2D8B2-33EA-43ED-A06F-62570089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6400" y="825069"/>
            <a:ext cx="2433711" cy="820851"/>
          </a:xfrm>
          <a:ln>
            <a:solidFill>
              <a:srgbClr val="FF00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https://www.python.org/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F8EC71C-5E94-4C43-A99D-A274D42E899D}"/>
              </a:ext>
            </a:extLst>
          </p:cNvPr>
          <p:cNvSpPr/>
          <p:nvPr/>
        </p:nvSpPr>
        <p:spPr>
          <a:xfrm>
            <a:off x="3162300" y="1762544"/>
            <a:ext cx="1409700" cy="8208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652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rgbClr val="045B62"/>
          </a:fgClr>
          <a:bgClr>
            <a:srgbClr val="045B6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D51792-4300-4683-8367-3BEB79B3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7" y="2603969"/>
            <a:ext cx="2391109" cy="54300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48A86CF-1346-445E-98E5-C82285D5B442}"/>
              </a:ext>
            </a:extLst>
          </p:cNvPr>
          <p:cNvSpPr txBox="1">
            <a:spLocks/>
          </p:cNvSpPr>
          <p:nvPr/>
        </p:nvSpPr>
        <p:spPr>
          <a:xfrm>
            <a:off x="1201608" y="1801388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baixar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B0EC139-5A9D-499E-88BF-7F4F276FE2EF}"/>
              </a:ext>
            </a:extLst>
          </p:cNvPr>
          <p:cNvSpPr txBox="1">
            <a:spLocks/>
          </p:cNvSpPr>
          <p:nvPr/>
        </p:nvSpPr>
        <p:spPr>
          <a:xfrm>
            <a:off x="5817645" y="723112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instalar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ython Brasil-Instalando o Python 3 no Windows">
            <a:extLst>
              <a:ext uri="{FF2B5EF4-FFF2-40B4-BE49-F238E27FC236}">
                <a16:creationId xmlns:a16="http://schemas.microsoft.com/office/drawing/2014/main" id="{1064BA01-E025-41D8-8BC8-F07364C0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88" y="1644242"/>
            <a:ext cx="64579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B7A2A093-67F2-47D5-B0F3-69C89EB4D869}"/>
              </a:ext>
            </a:extLst>
          </p:cNvPr>
          <p:cNvSpPr/>
          <p:nvPr/>
        </p:nvSpPr>
        <p:spPr>
          <a:xfrm>
            <a:off x="3039266" y="2722518"/>
            <a:ext cx="1837658" cy="42445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04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33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E55552-BE08-4F41-8B7F-BB2943C7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97" y="1449081"/>
            <a:ext cx="3801005" cy="43916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76AD0B9-19E6-4347-884B-3CE9ED76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43" y="921130"/>
            <a:ext cx="5830114" cy="555385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3AD6298D-A039-4981-8B68-2A09191391D7}"/>
              </a:ext>
            </a:extLst>
          </p:cNvPr>
          <p:cNvSpPr txBox="1">
            <a:spLocks/>
          </p:cNvSpPr>
          <p:nvPr/>
        </p:nvSpPr>
        <p:spPr>
          <a:xfrm>
            <a:off x="2747697" y="48716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bg1"/>
                </a:solidFill>
              </a:rPr>
              <a:t>Verificar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variáveis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ambiente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F796243-77E4-4A9B-9846-E705A36CA0DF}"/>
              </a:ext>
            </a:extLst>
          </p:cNvPr>
          <p:cNvSpPr txBox="1">
            <a:spLocks/>
          </p:cNvSpPr>
          <p:nvPr/>
        </p:nvSpPr>
        <p:spPr>
          <a:xfrm>
            <a:off x="242223" y="0"/>
            <a:ext cx="3675316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Passos</a:t>
            </a:r>
            <a:r>
              <a:rPr lang="en-US" dirty="0">
                <a:solidFill>
                  <a:schemeClr val="bg1"/>
                </a:solidFill>
              </a:rPr>
              <a:t> …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35C987-D70E-4AB2-8E51-B53EB5A97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38" y="1207754"/>
            <a:ext cx="5001323" cy="477269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10A5D11-09F7-4E23-8CD6-99767A64BB45}"/>
              </a:ext>
            </a:extLst>
          </p:cNvPr>
          <p:cNvSpPr txBox="1">
            <a:spLocks/>
          </p:cNvSpPr>
          <p:nvPr/>
        </p:nvSpPr>
        <p:spPr>
          <a:xfrm>
            <a:off x="3442938" y="286624"/>
            <a:ext cx="5001323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o </a:t>
            </a:r>
            <a:r>
              <a:rPr lang="en-US" sz="3200" dirty="0" err="1">
                <a:solidFill>
                  <a:schemeClr val="bg1"/>
                </a:solidFill>
              </a:rPr>
              <a:t>diretório</a:t>
            </a:r>
            <a:r>
              <a:rPr lang="en-US" sz="3200" dirty="0">
                <a:solidFill>
                  <a:schemeClr val="bg1"/>
                </a:solidFill>
              </a:rPr>
              <a:t> do python </a:t>
            </a:r>
            <a:r>
              <a:rPr lang="en-US" sz="3200" dirty="0" err="1">
                <a:solidFill>
                  <a:schemeClr val="bg1"/>
                </a:solidFill>
              </a:rPr>
              <a:t>está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aqui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>
                <a:solidFill>
                  <a:srgbClr val="FFC000"/>
                </a:solidFill>
              </a:rPr>
              <a:t>of course!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D32777B-0CE9-4D07-A95D-30DA48F45124}"/>
              </a:ext>
            </a:extLst>
          </p:cNvPr>
          <p:cNvSpPr txBox="1">
            <a:spLocks/>
          </p:cNvSpPr>
          <p:nvPr/>
        </p:nvSpPr>
        <p:spPr>
          <a:xfrm>
            <a:off x="9295161" y="5786580"/>
            <a:ext cx="3034062" cy="921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rgbClr val="FFC000"/>
                </a:solidFill>
              </a:rPr>
              <a:t>PODEMOS CONTINUAR</a:t>
            </a:r>
          </a:p>
        </p:txBody>
      </p:sp>
    </p:spTree>
    <p:extLst>
      <p:ext uri="{BB962C8B-B14F-4D97-AF65-F5344CB8AC3E}">
        <p14:creationId xmlns:p14="http://schemas.microsoft.com/office/powerpoint/2010/main" val="72930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O prompt de comando: O que é e como usá-lo em um sistema Dell | Dell Brasil">
            <a:extLst>
              <a:ext uri="{FF2B5EF4-FFF2-40B4-BE49-F238E27FC236}">
                <a16:creationId xmlns:a16="http://schemas.microsoft.com/office/drawing/2014/main" id="{54BA0AA3-6057-4959-A3EB-5AA37ECBA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4182" b="-1"/>
          <a:stretch/>
        </p:blipFill>
        <p:spPr bwMode="auto">
          <a:xfrm>
            <a:off x="180279" y="1487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46ECCB0-864C-40C5-87C8-6E4EC47E4CC9}"/>
              </a:ext>
            </a:extLst>
          </p:cNvPr>
          <p:cNvSpPr txBox="1"/>
          <p:nvPr/>
        </p:nvSpPr>
        <p:spPr>
          <a:xfrm>
            <a:off x="2959100" y="1511300"/>
            <a:ext cx="180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36512907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23820"/>
      </a:dk2>
      <a:lt2>
        <a:srgbClr val="E2E8E8"/>
      </a:lt2>
      <a:accent1>
        <a:srgbClr val="C59793"/>
      </a:accent1>
      <a:accent2>
        <a:srgbClr val="BA9C7F"/>
      </a:accent2>
      <a:accent3>
        <a:srgbClr val="A8A57F"/>
      </a:accent3>
      <a:accent4>
        <a:srgbClr val="99AA74"/>
      </a:accent4>
      <a:accent5>
        <a:srgbClr val="8DAC82"/>
      </a:accent5>
      <a:accent6>
        <a:srgbClr val="78AF80"/>
      </a:accent6>
      <a:hlink>
        <a:srgbClr val="578D91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150</Words>
  <Application>Microsoft Office PowerPoint</Application>
  <PresentationFormat>Widescreen</PresentationFormat>
  <Paragraphs>43</Paragraphs>
  <Slides>11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21" baseType="lpstr">
      <vt:lpstr>Algerian</vt:lpstr>
      <vt:lpstr>Amasis MT Pro Medium</vt:lpstr>
      <vt:lpstr>Arial</vt:lpstr>
      <vt:lpstr>Calibri</vt:lpstr>
      <vt:lpstr>Consolas</vt:lpstr>
      <vt:lpstr>Fira Code</vt:lpstr>
      <vt:lpstr>The Hand Bold</vt:lpstr>
      <vt:lpstr>The Serif Hand Black</vt:lpstr>
      <vt:lpstr>SketchyVTI</vt:lpstr>
      <vt:lpstr>Programming Language Workshop for Beginners by Slidesgo</vt:lpstr>
      <vt:lpstr>Python na Prática: Física e Afins</vt:lpstr>
      <vt:lpstr>plt.show()</vt:lpstr>
      <vt:lpstr>Apresentação do PowerPoint</vt:lpstr>
      <vt:lpstr>Instalando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Tópicos importantes ANTES DE APRENDER NO python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na Prática: Física e Afins</dc:title>
  <dc:creator>Arthur de Souza Molina</dc:creator>
  <cp:lastModifiedBy>Arthur de Souza Molina</cp:lastModifiedBy>
  <cp:revision>4</cp:revision>
  <dcterms:created xsi:type="dcterms:W3CDTF">2022-04-30T01:20:36Z</dcterms:created>
  <dcterms:modified xsi:type="dcterms:W3CDTF">2022-05-22T23:51:15Z</dcterms:modified>
</cp:coreProperties>
</file>